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8" r:id="rId2"/>
    <p:sldId id="259" r:id="rId3"/>
    <p:sldId id="264" r:id="rId4"/>
    <p:sldId id="262" r:id="rId5"/>
    <p:sldId id="265" r:id="rId6"/>
    <p:sldId id="267" r:id="rId7"/>
    <p:sldId id="266" r:id="rId8"/>
    <p:sldId id="269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1" r:id="rId21"/>
    <p:sldId id="280" r:id="rId22"/>
    <p:sldId id="281" r:id="rId23"/>
    <p:sldId id="285" r:id="rId24"/>
    <p:sldId id="286" r:id="rId25"/>
    <p:sldId id="287" r:id="rId26"/>
    <p:sldId id="282" r:id="rId27"/>
    <p:sldId id="283" r:id="rId28"/>
    <p:sldId id="284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1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4CF56-7B38-3F47-B514-53A6C14F2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49864-CDDF-D842-A9FE-ED46AC023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0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56FD6-8BC9-2241-977D-5024F9D5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6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3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5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0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3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3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2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9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BB9B3-DC25-2647-BDB4-8DC20247F997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0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FBB32C-01EE-3044-AB1B-6AC66E33A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0"/>
          <a:stretch/>
        </p:blipFill>
        <p:spPr>
          <a:xfrm>
            <a:off x="1460310" y="1617680"/>
            <a:ext cx="1612142" cy="2223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9266A-4D38-5D4F-91BE-39974A4C0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498" y="1809181"/>
            <a:ext cx="4016475" cy="2676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BD6D1F-8FDE-A646-AA18-2DD44D4F7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028" y="4148704"/>
            <a:ext cx="2456597" cy="1637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16013F-8241-564E-A389-F9D750DB8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922" y="3627550"/>
            <a:ext cx="3131078" cy="20866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B0D67D-4AF7-7C4F-A0A1-E2BF4C0E2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7423" y="578188"/>
            <a:ext cx="2663312" cy="17712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666EC2-0546-6A41-8A59-9FEEEF31D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066" y="875764"/>
            <a:ext cx="2081905" cy="1387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ECAE72-D041-3649-88AE-4802080BD0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9344" y="5085708"/>
            <a:ext cx="2222274" cy="177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0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1169D-8FE7-9145-937F-46EF20DC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783"/>
            <a:ext cx="9144000" cy="47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8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8C8A6-7237-7F44-B7B5-868F6DF3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969"/>
            <a:ext cx="9144000" cy="58440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C6D4D1-1637-204F-9CCF-28DF877D00E0}"/>
              </a:ext>
            </a:extLst>
          </p:cNvPr>
          <p:cNvSpPr/>
          <p:nvPr/>
        </p:nvSpPr>
        <p:spPr>
          <a:xfrm>
            <a:off x="6328881" y="2938409"/>
            <a:ext cx="1746607" cy="3184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1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24ED58-D983-0E4D-B9CC-211A212B2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859"/>
            <a:ext cx="9144000" cy="59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D35D35-58E3-9F49-A5BD-24188FFE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915"/>
            <a:ext cx="9144000" cy="53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5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DF6E5-EEA5-234D-B069-76CD79009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620"/>
            <a:ext cx="9144000" cy="36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46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F4A3E-3586-7948-9969-097F8107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406"/>
            <a:ext cx="9144000" cy="4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1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12C8D-A243-FD47-B558-0732C508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982"/>
            <a:ext cx="9144000" cy="3484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1C1968-BBD2-D54F-8C55-24FB763A5D33}"/>
              </a:ext>
            </a:extLst>
          </p:cNvPr>
          <p:cNvSpPr/>
          <p:nvPr/>
        </p:nvSpPr>
        <p:spPr>
          <a:xfrm>
            <a:off x="1941816" y="4006921"/>
            <a:ext cx="1839074" cy="4726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A68108-0323-BD4D-8E4E-3D6752B9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297"/>
            <a:ext cx="9144000" cy="43034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D913A0-6D8A-B745-A6AA-9E55374A9A1F}"/>
              </a:ext>
            </a:extLst>
          </p:cNvPr>
          <p:cNvSpPr/>
          <p:nvPr/>
        </p:nvSpPr>
        <p:spPr>
          <a:xfrm>
            <a:off x="7448764" y="3349375"/>
            <a:ext cx="1407560" cy="2876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67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0324C1-1AEC-BA43-B687-90D144AE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875"/>
            <a:ext cx="9144000" cy="45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00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62772A-9138-6340-AF30-A60A81A5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189"/>
            <a:ext cx="9144000" cy="38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5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520EF38E-A873-B14B-85E7-4409E3F2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17" y="3697635"/>
            <a:ext cx="5336216" cy="158842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5E7A6F-BCE7-B849-A436-B2FF64DC4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33" y="82200"/>
            <a:ext cx="6442992" cy="135997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B2A6F2-67A8-B942-89DA-C95EDD97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12" y="1530859"/>
            <a:ext cx="2506940" cy="431000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3380CC-D792-1043-A3AC-33E2CC136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617" y="1530859"/>
            <a:ext cx="5361321" cy="203321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4617D-9572-384E-BE19-9800241F3B7C}"/>
              </a:ext>
            </a:extLst>
          </p:cNvPr>
          <p:cNvSpPr txBox="1"/>
          <p:nvPr/>
        </p:nvSpPr>
        <p:spPr>
          <a:xfrm>
            <a:off x="4358029" y="339322"/>
            <a:ext cx="69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B126"/>
                </a:solidFill>
              </a:rPr>
              <a:t>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3B5E4B-120B-784A-8F30-8152528DCFC4}"/>
              </a:ext>
            </a:extLst>
          </p:cNvPr>
          <p:cNvSpPr/>
          <p:nvPr/>
        </p:nvSpPr>
        <p:spPr>
          <a:xfrm>
            <a:off x="5383656" y="400698"/>
            <a:ext cx="832207" cy="2671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947D1A3-887B-5842-8BD8-83D11D6BFB67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rot="10800000">
            <a:off x="5050292" y="523988"/>
            <a:ext cx="333365" cy="1027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EA55CF-2E89-E647-9020-F84EF6304CE8}"/>
              </a:ext>
            </a:extLst>
          </p:cNvPr>
          <p:cNvSpPr txBox="1"/>
          <p:nvPr/>
        </p:nvSpPr>
        <p:spPr>
          <a:xfrm>
            <a:off x="4993239" y="2289703"/>
            <a:ext cx="92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B126"/>
                </a:solidFill>
              </a:rPr>
              <a:t>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C95B29-A496-294B-B5BF-2F566B1F88A4}"/>
              </a:ext>
            </a:extLst>
          </p:cNvPr>
          <p:cNvSpPr/>
          <p:nvPr/>
        </p:nvSpPr>
        <p:spPr>
          <a:xfrm>
            <a:off x="7191910" y="1919564"/>
            <a:ext cx="235215" cy="2671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2C63EF3-F871-8E4B-AD29-20CA0EBB1963}"/>
              </a:ext>
            </a:extLst>
          </p:cNvPr>
          <p:cNvCxnSpPr>
            <a:cxnSpLocks/>
            <a:stCxn id="16" idx="2"/>
            <a:endCxn id="15" idx="3"/>
          </p:cNvCxnSpPr>
          <p:nvPr/>
        </p:nvCxnSpPr>
        <p:spPr>
          <a:xfrm rot="5400000">
            <a:off x="6472174" y="1637024"/>
            <a:ext cx="287677" cy="138701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420B26-47E9-134D-9D68-49155C96CF66}"/>
              </a:ext>
            </a:extLst>
          </p:cNvPr>
          <p:cNvSpPr txBox="1"/>
          <p:nvPr/>
        </p:nvSpPr>
        <p:spPr>
          <a:xfrm>
            <a:off x="887882" y="4147613"/>
            <a:ext cx="6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B126"/>
                </a:solidFill>
              </a:rPr>
              <a:t>Card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1873A9-4EE6-874F-BB05-29ECFE7B8AFC}"/>
              </a:ext>
            </a:extLst>
          </p:cNvPr>
          <p:cNvSpPr/>
          <p:nvPr/>
        </p:nvSpPr>
        <p:spPr>
          <a:xfrm>
            <a:off x="774865" y="5236405"/>
            <a:ext cx="920369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291704E-C50E-4F49-831D-0871950E836A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rot="5400000" flipH="1" flipV="1">
            <a:off x="876396" y="4875599"/>
            <a:ext cx="719460" cy="215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BA0BF4B-1199-ED49-92B9-E8F82A5D06DD}"/>
              </a:ext>
            </a:extLst>
          </p:cNvPr>
          <p:cNvSpPr/>
          <p:nvPr/>
        </p:nvSpPr>
        <p:spPr>
          <a:xfrm>
            <a:off x="6291754" y="2648174"/>
            <a:ext cx="603300" cy="2671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7457DB4-02D6-0C42-A0C9-9E92DCD7414E}"/>
              </a:ext>
            </a:extLst>
          </p:cNvPr>
          <p:cNvCxnSpPr>
            <a:cxnSpLocks/>
            <a:stCxn id="28" idx="0"/>
            <a:endCxn id="15" idx="3"/>
          </p:cNvCxnSpPr>
          <p:nvPr/>
        </p:nvCxnSpPr>
        <p:spPr>
          <a:xfrm rot="16200000" flipV="1">
            <a:off x="6171053" y="2225823"/>
            <a:ext cx="173805" cy="67089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6A9ECB-07DF-2443-8A4C-9F2EA1657B74}"/>
              </a:ext>
            </a:extLst>
          </p:cNvPr>
          <p:cNvSpPr txBox="1"/>
          <p:nvPr/>
        </p:nvSpPr>
        <p:spPr>
          <a:xfrm>
            <a:off x="6423647" y="4166824"/>
            <a:ext cx="115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B126"/>
                </a:solidFill>
              </a:rPr>
              <a:t>DataFlow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98D6BA-3278-8C46-B639-073BC0F00940}"/>
              </a:ext>
            </a:extLst>
          </p:cNvPr>
          <p:cNvSpPr/>
          <p:nvPr/>
        </p:nvSpPr>
        <p:spPr>
          <a:xfrm>
            <a:off x="6659839" y="4743110"/>
            <a:ext cx="675909" cy="20904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81BA658-E430-AC4A-BEBA-6436A71B82EC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rot="5400000" flipH="1" flipV="1">
            <a:off x="6895640" y="4638310"/>
            <a:ext cx="206954" cy="264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DEF46537-7364-B342-ABF9-FE6E61EC35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081"/>
          <a:stretch/>
        </p:blipFill>
        <p:spPr>
          <a:xfrm>
            <a:off x="3349375" y="5388805"/>
            <a:ext cx="3986373" cy="124830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C1ECBFA-0780-4A4C-8B8D-39C7A7B48C66}"/>
              </a:ext>
            </a:extLst>
          </p:cNvPr>
          <p:cNvSpPr txBox="1"/>
          <p:nvPr/>
        </p:nvSpPr>
        <p:spPr>
          <a:xfrm>
            <a:off x="5225070" y="5593218"/>
            <a:ext cx="137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B126"/>
                </a:solidFill>
              </a:rPr>
              <a:t>Beast Mode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477B31F-D7C3-5447-A1F8-3CF1964C0E05}"/>
              </a:ext>
            </a:extLst>
          </p:cNvPr>
          <p:cNvSpPr/>
          <p:nvPr/>
        </p:nvSpPr>
        <p:spPr>
          <a:xfrm>
            <a:off x="5584551" y="6097586"/>
            <a:ext cx="675909" cy="20904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030B7CD0-C016-7A43-99CD-BA22B7A29AE3}"/>
              </a:ext>
            </a:extLst>
          </p:cNvPr>
          <p:cNvCxnSpPr>
            <a:cxnSpLocks/>
            <a:stCxn id="55" idx="0"/>
            <a:endCxn id="54" idx="2"/>
          </p:cNvCxnSpPr>
          <p:nvPr/>
        </p:nvCxnSpPr>
        <p:spPr>
          <a:xfrm rot="16200000" flipV="1">
            <a:off x="5850923" y="6026002"/>
            <a:ext cx="135036" cy="813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832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BDCCAA-CA79-DA4D-8E46-A5AC6928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11" y="2463228"/>
            <a:ext cx="1444661" cy="1444661"/>
          </a:xfrm>
          <a:prstGeom prst="rect">
            <a:avLst/>
          </a:prstGeom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60C728E0-7CFC-604C-9699-C93D4939DE0D}"/>
              </a:ext>
            </a:extLst>
          </p:cNvPr>
          <p:cNvSpPr/>
          <p:nvPr/>
        </p:nvSpPr>
        <p:spPr>
          <a:xfrm>
            <a:off x="770562" y="2682124"/>
            <a:ext cx="1530849" cy="1006867"/>
          </a:xfrm>
          <a:prstGeom prst="homePlate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Domo Buzz</a:t>
            </a:r>
          </a:p>
          <a:p>
            <a:pPr algn="ctr"/>
            <a:r>
              <a:rPr lang="en-US" dirty="0"/>
              <a:t>@request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ACCF85-C250-D941-9DE3-1D4B589B7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48" y="642989"/>
            <a:ext cx="1444661" cy="1444661"/>
          </a:xfrm>
          <a:prstGeom prst="rect">
            <a:avLst/>
          </a:prstGeom>
        </p:spPr>
      </p:pic>
      <p:sp>
        <p:nvSpPr>
          <p:cNvPr id="13" name="Pentagon 12">
            <a:extLst>
              <a:ext uri="{FF2B5EF4-FFF2-40B4-BE49-F238E27FC236}">
                <a16:creationId xmlns:a16="http://schemas.microsoft.com/office/drawing/2014/main" id="{C294A10E-A33A-BE48-BB38-AB6620084FBC}"/>
              </a:ext>
            </a:extLst>
          </p:cNvPr>
          <p:cNvSpPr/>
          <p:nvPr/>
        </p:nvSpPr>
        <p:spPr>
          <a:xfrm>
            <a:off x="4724399" y="861885"/>
            <a:ext cx="1530849" cy="1006867"/>
          </a:xfrm>
          <a:prstGeom prst="homePlate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  <a:p>
            <a:pPr algn="ctr"/>
            <a:r>
              <a:rPr lang="en-US" dirty="0"/>
              <a:t>Queue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4BF86C-176A-0A43-B168-808DECC0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48" y="2463228"/>
            <a:ext cx="1444661" cy="1444661"/>
          </a:xfrm>
          <a:prstGeom prst="rect">
            <a:avLst/>
          </a:prstGeom>
        </p:spPr>
      </p:pic>
      <p:sp>
        <p:nvSpPr>
          <p:cNvPr id="15" name="Pentagon 14">
            <a:extLst>
              <a:ext uri="{FF2B5EF4-FFF2-40B4-BE49-F238E27FC236}">
                <a16:creationId xmlns:a16="http://schemas.microsoft.com/office/drawing/2014/main" id="{A2F2B47C-FA98-3D4F-94FF-F81110100DF9}"/>
              </a:ext>
            </a:extLst>
          </p:cNvPr>
          <p:cNvSpPr/>
          <p:nvPr/>
        </p:nvSpPr>
        <p:spPr>
          <a:xfrm>
            <a:off x="4724399" y="2682124"/>
            <a:ext cx="1530849" cy="1006867"/>
          </a:xfrm>
          <a:prstGeom prst="homePlate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Domo Support Queue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ADAAAD-AC9C-354A-B132-85A0F08CA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48" y="4126785"/>
            <a:ext cx="1444661" cy="1444661"/>
          </a:xfrm>
          <a:prstGeom prst="rect">
            <a:avLst/>
          </a:prstGeom>
        </p:spPr>
      </p:pic>
      <p:sp>
        <p:nvSpPr>
          <p:cNvPr id="17" name="Pentagon 16">
            <a:extLst>
              <a:ext uri="{FF2B5EF4-FFF2-40B4-BE49-F238E27FC236}">
                <a16:creationId xmlns:a16="http://schemas.microsoft.com/office/drawing/2014/main" id="{016118BE-8B69-8341-BE55-AA97C19EA460}"/>
              </a:ext>
            </a:extLst>
          </p:cNvPr>
          <p:cNvSpPr/>
          <p:nvPr/>
        </p:nvSpPr>
        <p:spPr>
          <a:xfrm>
            <a:off x="4724399" y="4345681"/>
            <a:ext cx="1530849" cy="1006867"/>
          </a:xfrm>
          <a:prstGeom prst="homePlate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Backlog &amp; Sprints Queue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A2CE95E-299F-9C4E-BAC4-DD1CD4254BD0}"/>
              </a:ext>
            </a:extLst>
          </p:cNvPr>
          <p:cNvCxnSpPr>
            <a:stCxn id="7" idx="3"/>
            <a:endCxn id="13" idx="1"/>
          </p:cNvCxnSpPr>
          <p:nvPr/>
        </p:nvCxnSpPr>
        <p:spPr>
          <a:xfrm flipV="1">
            <a:off x="3746072" y="1365319"/>
            <a:ext cx="978327" cy="1820240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3C8A88-B423-534C-867C-0109362C56CF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3746072" y="3185558"/>
            <a:ext cx="97832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2424766-97C3-434E-A8DF-DEF4FE79A1BD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3746072" y="3185559"/>
            <a:ext cx="978327" cy="1663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370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A7F77-9F47-1644-BBA9-C67EC95DE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9242"/>
            <a:ext cx="9144000" cy="31995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254AD4-D8DD-FD4F-8CAA-9FCE2B53FA43}"/>
              </a:ext>
            </a:extLst>
          </p:cNvPr>
          <p:cNvSpPr/>
          <p:nvPr/>
        </p:nvSpPr>
        <p:spPr>
          <a:xfrm>
            <a:off x="339047" y="4048018"/>
            <a:ext cx="1078787" cy="9452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1E7E9-EE63-B54A-A242-6E29F27DAE1A}"/>
              </a:ext>
            </a:extLst>
          </p:cNvPr>
          <p:cNvSpPr/>
          <p:nvPr/>
        </p:nvSpPr>
        <p:spPr>
          <a:xfrm>
            <a:off x="8332342" y="3758630"/>
            <a:ext cx="729466" cy="2893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D5F31-77A6-864B-AE76-6EFAD06C21A2}"/>
              </a:ext>
            </a:extLst>
          </p:cNvPr>
          <p:cNvSpPr txBox="1"/>
          <p:nvPr/>
        </p:nvSpPr>
        <p:spPr>
          <a:xfrm>
            <a:off x="5928189" y="3709508"/>
            <a:ext cx="195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B126"/>
                </a:solidFill>
              </a:rPr>
              <a:t>Add Projects Here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5691562-8591-4F41-9F59-F5AFFAD7B285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7880279" y="3894174"/>
            <a:ext cx="452063" cy="9150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559588-257E-814E-9224-7272B0D51A97}"/>
              </a:ext>
            </a:extLst>
          </p:cNvPr>
          <p:cNvSpPr txBox="1"/>
          <p:nvPr/>
        </p:nvSpPr>
        <p:spPr>
          <a:xfrm>
            <a:off x="1664414" y="4197462"/>
            <a:ext cx="266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B126"/>
                </a:solidFill>
              </a:rPr>
              <a:t>Names of Added Projects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4F2D80A-3E09-A747-BC96-D64193F5D6B5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rot="10800000" flipV="1">
            <a:off x="1417834" y="4382127"/>
            <a:ext cx="246580" cy="13850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43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3FD4B0-18C0-4D45-9B12-919B76146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73"/>
            <a:ext cx="9144000" cy="678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07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720EE-0A0F-0A4C-B853-4AED2E70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73"/>
            <a:ext cx="9144000" cy="678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84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13ADD-39F9-914C-AF72-4C9D26E0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28"/>
            <a:ext cx="9144000" cy="674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8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BE79C-FD56-D94A-A0C8-C9A3AEA5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314"/>
            <a:ext cx="9144000" cy="50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26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A2B90C-44E8-494F-BC09-CA4F03B4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302"/>
            <a:ext cx="9144000" cy="46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85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8712E-CB3E-6D46-89AF-2D4D50A9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89"/>
            <a:ext cx="9144000" cy="51402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ABC599-6297-AF40-B4DB-060DB3F05FF6}"/>
              </a:ext>
            </a:extLst>
          </p:cNvPr>
          <p:cNvSpPr/>
          <p:nvPr/>
        </p:nvSpPr>
        <p:spPr>
          <a:xfrm>
            <a:off x="657546" y="5578867"/>
            <a:ext cx="1232899" cy="226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FBBF24-3E07-3747-A32F-5CF8BA8DE903}"/>
              </a:ext>
            </a:extLst>
          </p:cNvPr>
          <p:cNvSpPr/>
          <p:nvPr/>
        </p:nvSpPr>
        <p:spPr>
          <a:xfrm>
            <a:off x="6964166" y="5352835"/>
            <a:ext cx="2179834" cy="6462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00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3F265-BDC0-ED47-BF45-0E245F6E1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091"/>
            <a:ext cx="9144000" cy="51736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7D0FD9-B5EE-3145-8063-C42247860DA8}"/>
              </a:ext>
            </a:extLst>
          </p:cNvPr>
          <p:cNvSpPr/>
          <p:nvPr/>
        </p:nvSpPr>
        <p:spPr>
          <a:xfrm>
            <a:off x="8599470" y="1695236"/>
            <a:ext cx="143838" cy="1643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404F50-099F-E64A-8118-87EDEA5D1DF4}"/>
              </a:ext>
            </a:extLst>
          </p:cNvPr>
          <p:cNvSpPr/>
          <p:nvPr/>
        </p:nvSpPr>
        <p:spPr>
          <a:xfrm>
            <a:off x="7734729" y="2833955"/>
            <a:ext cx="1316804" cy="1643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2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4AD523-0E84-5843-BFC5-D2340762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769"/>
            <a:ext cx="9144000" cy="63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84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FE7C2FE-E721-F44F-B4F4-F43E8CF04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060994"/>
              </p:ext>
            </p:extLst>
          </p:nvPr>
        </p:nvGraphicFramePr>
        <p:xfrm>
          <a:off x="390418" y="1417548"/>
          <a:ext cx="8363164" cy="2865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984">
                  <a:extLst>
                    <a:ext uri="{9D8B030D-6E8A-4147-A177-3AD203B41FA5}">
                      <a16:colId xmlns:a16="http://schemas.microsoft.com/office/drawing/2014/main" val="2451000744"/>
                    </a:ext>
                  </a:extLst>
                </a:gridCol>
                <a:gridCol w="1567889">
                  <a:extLst>
                    <a:ext uri="{9D8B030D-6E8A-4147-A177-3AD203B41FA5}">
                      <a16:colId xmlns:a16="http://schemas.microsoft.com/office/drawing/2014/main" val="1121735732"/>
                    </a:ext>
                  </a:extLst>
                </a:gridCol>
                <a:gridCol w="1239497">
                  <a:extLst>
                    <a:ext uri="{9D8B030D-6E8A-4147-A177-3AD203B41FA5}">
                      <a16:colId xmlns:a16="http://schemas.microsoft.com/office/drawing/2014/main" val="1064199894"/>
                    </a:ext>
                  </a:extLst>
                </a:gridCol>
                <a:gridCol w="1274857">
                  <a:extLst>
                    <a:ext uri="{9D8B030D-6E8A-4147-A177-3AD203B41FA5}">
                      <a16:colId xmlns:a16="http://schemas.microsoft.com/office/drawing/2014/main" val="424758658"/>
                    </a:ext>
                  </a:extLst>
                </a:gridCol>
                <a:gridCol w="1111303">
                  <a:extLst>
                    <a:ext uri="{9D8B030D-6E8A-4147-A177-3AD203B41FA5}">
                      <a16:colId xmlns:a16="http://schemas.microsoft.com/office/drawing/2014/main" val="1982096452"/>
                    </a:ext>
                  </a:extLst>
                </a:gridCol>
                <a:gridCol w="1213078">
                  <a:extLst>
                    <a:ext uri="{9D8B030D-6E8A-4147-A177-3AD203B41FA5}">
                      <a16:colId xmlns:a16="http://schemas.microsoft.com/office/drawing/2014/main" val="2555915721"/>
                    </a:ext>
                  </a:extLst>
                </a:gridCol>
                <a:gridCol w="1355556">
                  <a:extLst>
                    <a:ext uri="{9D8B030D-6E8A-4147-A177-3AD203B41FA5}">
                      <a16:colId xmlns:a16="http://schemas.microsoft.com/office/drawing/2014/main" val="363500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04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Executive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Business Analyst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Major Domo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Specialist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Certification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925917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ARTIFACT</a:t>
                      </a:r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311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311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7209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DataFlow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2452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Beast Mode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297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46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541BE-4B3E-3246-AC43-CE67E723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2"/>
            <a:ext cx="9144000" cy="6844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3972D6-BBB6-2545-A69F-604F7BA073C5}"/>
              </a:ext>
            </a:extLst>
          </p:cNvPr>
          <p:cNvSpPr/>
          <p:nvPr/>
        </p:nvSpPr>
        <p:spPr>
          <a:xfrm>
            <a:off x="195208" y="1335640"/>
            <a:ext cx="2075381" cy="9246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43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6CCEFB-B06A-F84A-B41F-F26E74C7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465"/>
            <a:ext cx="9144000" cy="47350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39D79D-2182-844B-98C0-14CD7840AB49}"/>
              </a:ext>
            </a:extLst>
          </p:cNvPr>
          <p:cNvSpPr/>
          <p:nvPr/>
        </p:nvSpPr>
        <p:spPr>
          <a:xfrm>
            <a:off x="657546" y="2291137"/>
            <a:ext cx="626724" cy="16438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60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3E876-FB5A-714A-A429-F45BC520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871"/>
            <a:ext cx="9144000" cy="56062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092F12-C68F-2C43-BFAB-204103638B23}"/>
              </a:ext>
            </a:extLst>
          </p:cNvPr>
          <p:cNvSpPr/>
          <p:nvPr/>
        </p:nvSpPr>
        <p:spPr>
          <a:xfrm>
            <a:off x="174661" y="1335640"/>
            <a:ext cx="1284269" cy="4726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3BD49-79BE-3143-9B56-CE79ECBCB371}"/>
              </a:ext>
            </a:extLst>
          </p:cNvPr>
          <p:cNvSpPr/>
          <p:nvPr/>
        </p:nvSpPr>
        <p:spPr>
          <a:xfrm>
            <a:off x="1087349" y="4159321"/>
            <a:ext cx="1881882" cy="3613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86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964A1-4ACD-B34E-8660-1ABBF2017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12"/>
            <a:ext cx="9144000" cy="68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91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16A29-C64B-7745-9FB8-DC422BB5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104"/>
            <a:ext cx="9144000" cy="48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90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3F20958-C55F-5C49-8ECB-5F36EF585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511313"/>
              </p:ext>
            </p:extLst>
          </p:nvPr>
        </p:nvGraphicFramePr>
        <p:xfrm>
          <a:off x="349321" y="1397000"/>
          <a:ext cx="7695344" cy="45762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5754">
                  <a:extLst>
                    <a:ext uri="{9D8B030D-6E8A-4147-A177-3AD203B41FA5}">
                      <a16:colId xmlns:a16="http://schemas.microsoft.com/office/drawing/2014/main" val="1746478086"/>
                    </a:ext>
                  </a:extLst>
                </a:gridCol>
                <a:gridCol w="3266678">
                  <a:extLst>
                    <a:ext uri="{9D8B030D-6E8A-4147-A177-3AD203B41FA5}">
                      <a16:colId xmlns:a16="http://schemas.microsoft.com/office/drawing/2014/main" val="3705793615"/>
                    </a:ext>
                  </a:extLst>
                </a:gridCol>
                <a:gridCol w="647272">
                  <a:extLst>
                    <a:ext uri="{9D8B030D-6E8A-4147-A177-3AD203B41FA5}">
                      <a16:colId xmlns:a16="http://schemas.microsoft.com/office/drawing/2014/main" val="11477958"/>
                    </a:ext>
                  </a:extLst>
                </a:gridCol>
                <a:gridCol w="626723">
                  <a:extLst>
                    <a:ext uri="{9D8B030D-6E8A-4147-A177-3AD203B41FA5}">
                      <a16:colId xmlns:a16="http://schemas.microsoft.com/office/drawing/2014/main" val="2383884994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1405954282"/>
                    </a:ext>
                  </a:extLst>
                </a:gridCol>
              </a:tblGrid>
              <a:tr h="1274281">
                <a:tc>
                  <a:txBody>
                    <a:bodyPr/>
                    <a:lstStyle/>
                    <a:p>
                      <a:r>
                        <a:rPr lang="en-US" dirty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Stack Migration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 Versioning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DataFlow Versioning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2536063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Street Financial Reporting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Misstating Financials Impacts on Public 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10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Sales Compensation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Over/Under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719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Marketing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 Allocation of Funds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073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Operational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Temporarily Compromised Diagnostics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24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Department KPIs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Temporarily Compromised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22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Changing Column Names in a Key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Artifact Breakage that may be time consuming to 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66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04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2E6C28-05D5-994D-88F6-696CE3CEC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736"/>
            <a:ext cx="9144000" cy="50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9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5EF37A-C01C-8C48-8461-AF20FFC8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382"/>
            <a:ext cx="9144000" cy="41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45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ADAF67-8FE5-8045-A938-CE59F02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514"/>
            <a:ext cx="9144000" cy="50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18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0C674-F2B3-A342-91B3-DACFD0F4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690"/>
            <a:ext cx="9144000" cy="6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75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9EB67-7ACB-FE41-8EAD-32E516E30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622"/>
            <a:ext cx="9144000" cy="40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2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458B7-6A18-7444-9FA6-947C06249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561"/>
            <a:ext cx="9144000" cy="49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1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4474</TotalTime>
  <Words>118</Words>
  <Application>Microsoft Macintosh PowerPoint</Application>
  <PresentationFormat>Letter Paper (8.5x11 in)</PresentationFormat>
  <Paragraphs>61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24</cp:revision>
  <cp:lastPrinted>2022-03-17T04:25:22Z</cp:lastPrinted>
  <dcterms:created xsi:type="dcterms:W3CDTF">2022-03-14T02:22:40Z</dcterms:created>
  <dcterms:modified xsi:type="dcterms:W3CDTF">2022-03-17T05:02:19Z</dcterms:modified>
  <cp:category/>
</cp:coreProperties>
</file>